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9" r:id="rId4"/>
    <p:sldId id="257" r:id="rId5"/>
    <p:sldId id="258" r:id="rId6"/>
    <p:sldId id="262" r:id="rId7"/>
    <p:sldId id="260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54703-E6D8-402D-BD17-CFF8D799B1AC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96749-5504-4B5E-B255-3400CD228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Triangles, Rhombi, and Trapezoids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p.606 (14-34</a:t>
            </a:r>
            <a:r>
              <a:rPr lang="en-US" smtClean="0"/>
              <a:t>) even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842" t="21099" r="5514" b="7837"/>
          <a:stretch>
            <a:fillRect/>
          </a:stretch>
        </p:blipFill>
        <p:spPr bwMode="auto">
          <a:xfrm>
            <a:off x="381000" y="990600"/>
            <a:ext cx="8092966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" y="2743200"/>
            <a:ext cx="70104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5638800"/>
            <a:ext cx="7239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5800" y="6553200"/>
            <a:ext cx="990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701" t="21887" r="7301" b="56226"/>
          <a:stretch>
            <a:fillRect/>
          </a:stretch>
        </p:blipFill>
        <p:spPr bwMode="auto">
          <a:xfrm>
            <a:off x="990600" y="381000"/>
            <a:ext cx="732692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9261" t="45458" r="7301" b="12452"/>
          <a:stretch>
            <a:fillRect/>
          </a:stretch>
        </p:blipFill>
        <p:spPr bwMode="auto">
          <a:xfrm>
            <a:off x="381000" y="1600200"/>
            <a:ext cx="760780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62000" y="2514600"/>
            <a:ext cx="5105400" cy="2819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1701" t="45458" r="7301" b="30971"/>
          <a:stretch>
            <a:fillRect/>
          </a:stretch>
        </p:blipFill>
        <p:spPr bwMode="auto">
          <a:xfrm>
            <a:off x="566057" y="304800"/>
            <a:ext cx="789214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920" t="15153" b="56226"/>
          <a:stretch>
            <a:fillRect/>
          </a:stretch>
        </p:blipFill>
        <p:spPr bwMode="auto">
          <a:xfrm>
            <a:off x="1295400" y="1676400"/>
            <a:ext cx="714736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24000" y="2514600"/>
            <a:ext cx="4038600" cy="1752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361" t="45458" r="3641" b="37706"/>
          <a:stretch>
            <a:fillRect/>
          </a:stretch>
        </p:blipFill>
        <p:spPr bwMode="auto">
          <a:xfrm>
            <a:off x="838200" y="1828800"/>
            <a:ext cx="7620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920" t="42090" b="25921"/>
          <a:stretch>
            <a:fillRect/>
          </a:stretch>
        </p:blipFill>
        <p:spPr bwMode="auto">
          <a:xfrm>
            <a:off x="714670" y="2057400"/>
            <a:ext cx="705656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90600" y="2971800"/>
            <a:ext cx="4267200" cy="1600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4519" t="28622" r="6318" b="36022"/>
          <a:stretch>
            <a:fillRect/>
          </a:stretch>
        </p:blipFill>
        <p:spPr bwMode="auto">
          <a:xfrm>
            <a:off x="337458" y="2133600"/>
            <a:ext cx="847997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</Words>
  <Application>Microsoft Office PowerPoint</Application>
  <PresentationFormat>On-screen Show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Triangles, Rhombi, and Trapezoids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p.606 (14-34) even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Triangles, Rhombi, and Trapezoids</dc:title>
  <dc:creator>BeasoA</dc:creator>
  <cp:lastModifiedBy>BeasoA</cp:lastModifiedBy>
  <cp:revision>6</cp:revision>
  <dcterms:created xsi:type="dcterms:W3CDTF">2010-11-01T13:47:44Z</dcterms:created>
  <dcterms:modified xsi:type="dcterms:W3CDTF">2011-02-17T14:28:44Z</dcterms:modified>
</cp:coreProperties>
</file>